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61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3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153400" cy="990600"/>
          </a:xfrm>
        </p:spPr>
        <p:txBody>
          <a:bodyPr/>
          <a:lstStyle/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D97F8BF-3416-4822-B660-1E5E619C4A2A}" type="datetimeFigureOut">
              <a:rPr lang="zh-TW" altLang="en-US" smtClean="0"/>
              <a:t>2013/8/29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0A8486-778B-4DA2-B697-3617F2C9FFE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102</a:t>
            </a:r>
            <a:r>
              <a:rPr lang="zh-TW" altLang="en-US" dirty="0"/>
              <a:t>學年開學校務</a:t>
            </a:r>
            <a:r>
              <a:rPr lang="zh-TW" altLang="en-US" dirty="0" smtClean="0"/>
              <a:t>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校長</a:t>
            </a:r>
            <a:r>
              <a:rPr lang="zh-TW" altLang="en-US" dirty="0"/>
              <a:t>期勉同仁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551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積極</a:t>
            </a:r>
            <a:r>
              <a:rPr lang="zh-TW" altLang="en-US" b="1" dirty="0"/>
              <a:t>配合</a:t>
            </a:r>
            <a:r>
              <a:rPr lang="en-US" altLang="zh-TW" b="1" dirty="0"/>
              <a:t>12</a:t>
            </a:r>
            <a:r>
              <a:rPr lang="zh-TW" altLang="en-US" b="1" dirty="0"/>
              <a:t>年國教</a:t>
            </a:r>
            <a:r>
              <a:rPr lang="zh-TW" altLang="en-US" b="1" dirty="0" smtClean="0"/>
              <a:t>政策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協助</a:t>
            </a:r>
            <a:r>
              <a:rPr lang="zh-TW" altLang="en-US" b="1" dirty="0"/>
              <a:t>復旦早日完成優質化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確實</a:t>
            </a:r>
            <a:r>
              <a:rPr lang="zh-TW" altLang="en-US" dirty="0"/>
              <a:t>了解</a:t>
            </a:r>
            <a:r>
              <a:rPr lang="en-US" altLang="zh-TW" dirty="0"/>
              <a:t>518</a:t>
            </a:r>
            <a:r>
              <a:rPr lang="zh-TW" altLang="en-US" dirty="0"/>
              <a:t>課程，成為</a:t>
            </a:r>
            <a:r>
              <a:rPr lang="en-US" altLang="zh-TW" dirty="0"/>
              <a:t>12</a:t>
            </a:r>
            <a:r>
              <a:rPr lang="zh-TW" altLang="en-US" dirty="0"/>
              <a:t>年國教的宣講者。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欣賞</a:t>
            </a:r>
            <a:r>
              <a:rPr lang="zh-TW" altLang="en-US" dirty="0"/>
              <a:t>學生的差異化，做好差異化教學的準備。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實施</a:t>
            </a:r>
            <a:r>
              <a:rPr lang="zh-TW" altLang="en-US" dirty="0"/>
              <a:t>多元化評量，跟上環境的脈動。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因應</a:t>
            </a:r>
            <a:r>
              <a:rPr lang="zh-TW" altLang="en-US" dirty="0"/>
              <a:t>少子化的衝擊，及早做好準備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000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積極</a:t>
            </a:r>
            <a:r>
              <a:rPr lang="zh-TW" altLang="en-US" b="1" dirty="0"/>
              <a:t>配合</a:t>
            </a:r>
            <a:r>
              <a:rPr lang="en-US" altLang="zh-TW" b="1" dirty="0"/>
              <a:t>12</a:t>
            </a:r>
            <a:r>
              <a:rPr lang="zh-TW" altLang="en-US" b="1" dirty="0"/>
              <a:t>年國教</a:t>
            </a:r>
            <a:r>
              <a:rPr lang="zh-TW" altLang="en-US" b="1" dirty="0" smtClean="0"/>
              <a:t>政策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協助</a:t>
            </a:r>
            <a:r>
              <a:rPr lang="zh-TW" altLang="en-US" b="1" dirty="0"/>
              <a:t>復旦早日完成優質化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zh-TW" altLang="en-US" dirty="0"/>
              <a:t>新通過的高級中學教育法，請詳閱之。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zh-TW" altLang="en-US" dirty="0"/>
              <a:t>這波教育改革，從事中等教育的同仁，你</a:t>
            </a:r>
            <a:r>
              <a:rPr lang="en-US" altLang="zh-TW" dirty="0"/>
              <a:t>(</a:t>
            </a:r>
            <a:r>
              <a:rPr lang="zh-TW" altLang="en-US" dirty="0"/>
              <a:t>妳</a:t>
            </a:r>
            <a:r>
              <a:rPr lang="en-US" altLang="zh-TW" dirty="0"/>
              <a:t>)</a:t>
            </a:r>
            <a:r>
              <a:rPr lang="zh-TW" altLang="en-US" dirty="0"/>
              <a:t>的腳步跟上了嗎？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zh-TW" altLang="en-US" dirty="0"/>
              <a:t>教師專業發展評鑑，每位教師必須參與。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9000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善</a:t>
            </a:r>
            <a:r>
              <a:rPr lang="zh-TW" altLang="en-US" b="1" dirty="0"/>
              <a:t>盡私校教職員工的</a:t>
            </a:r>
            <a:r>
              <a:rPr lang="zh-TW" altLang="en-US" b="1" dirty="0" smtClean="0"/>
              <a:t>職責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認同</a:t>
            </a:r>
            <a:r>
              <a:rPr lang="zh-TW" altLang="en-US" b="1" dirty="0"/>
              <a:t>工作的環境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將</a:t>
            </a:r>
            <a:r>
              <a:rPr lang="zh-TW" altLang="en-US" dirty="0"/>
              <a:t>招生工作列為必要的職責。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每</a:t>
            </a:r>
            <a:r>
              <a:rPr lang="zh-TW" altLang="en-US" dirty="0"/>
              <a:t>位同仁要肯定學校，隨機宣揚本校的優質。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面對</a:t>
            </a:r>
            <a:r>
              <a:rPr lang="zh-TW" altLang="en-US" dirty="0"/>
              <a:t>工作，當擁有熱誠、懷抱理想。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面對</a:t>
            </a:r>
            <a:r>
              <a:rPr lang="zh-TW" altLang="en-US" dirty="0"/>
              <a:t>家長、學生要有同理心及耐心。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zh-TW" altLang="en-US" dirty="0" smtClean="0"/>
              <a:t>答</a:t>
            </a:r>
            <a:r>
              <a:rPr lang="zh-TW" altLang="en-US" dirty="0"/>
              <a:t>詢任何問題，要有禮貌，避免官僚口氣。</a:t>
            </a:r>
          </a:p>
          <a:p>
            <a:pPr marL="514350" indent="-51435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24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結</a:t>
            </a:r>
            <a:r>
              <a:rPr lang="zh-TW" altLang="en-US" b="1" dirty="0"/>
              <a:t>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 vert="horz">
            <a:normAutofit/>
          </a:bodyPr>
          <a:lstStyle/>
          <a:p>
            <a:pPr marL="0" indent="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rPr lang="zh-TW" altLang="en-US" dirty="0"/>
              <a:t>時代、環境在變，身在引領社會導向前端的教育工作者更要改變，祈望復旦每位同仁要先知先覺，最少也要後知後覺，倘成為不知不覺，必定將成為這波洪流的淘汰者。</a:t>
            </a:r>
          </a:p>
        </p:txBody>
      </p:sp>
    </p:spTree>
    <p:extLst>
      <p:ext uri="{BB962C8B-B14F-4D97-AF65-F5344CB8AC3E}">
        <p14:creationId xmlns:p14="http://schemas.microsoft.com/office/powerpoint/2010/main" val="3894628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流線">
      <a:dk1>
        <a:sysClr val="windowText" lastClr="000000"/>
      </a:dk1>
      <a:lt1>
        <a:sysClr val="window" lastClr="C7EDCC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57</TotalTime>
  <Words>215</Words>
  <Application>Microsoft Office PowerPoint</Application>
  <PresentationFormat>如螢幕大小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中庸</vt:lpstr>
      <vt:lpstr>102學年開學校務會議 校長期勉同仁</vt:lpstr>
      <vt:lpstr>積極配合12年國教政策 協助復旦早日完成優質化</vt:lpstr>
      <vt:lpstr>積極配合12年國教政策 協助復旦早日完成優質化</vt:lpstr>
      <vt:lpstr>善盡私校教職員工的職責 認同工作的環境</vt:lpstr>
      <vt:lpstr>結語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102學年開學校務會議 校長期勉同仁</dc:title>
  <dc:creator>voicefar</dc:creator>
  <cp:lastModifiedBy>voicefar</cp:lastModifiedBy>
  <cp:revision>5</cp:revision>
  <dcterms:created xsi:type="dcterms:W3CDTF">2013-08-29T09:27:07Z</dcterms:created>
  <dcterms:modified xsi:type="dcterms:W3CDTF">2013-08-29T10:25:03Z</dcterms:modified>
</cp:coreProperties>
</file>