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2" r:id="rId3"/>
    <p:sldId id="263" r:id="rId4"/>
    <p:sldId id="264" r:id="rId5"/>
    <p:sldId id="265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9" autoAdjust="0"/>
  </p:normalViewPr>
  <p:slideViewPr>
    <p:cSldViewPr>
      <p:cViewPr>
        <p:scale>
          <a:sx n="93" d="100"/>
          <a:sy n="93" d="100"/>
        </p:scale>
        <p:origin x="-131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8BF-3416-4822-B660-1E5E619C4A2A}" type="datetimeFigureOut">
              <a:rPr lang="zh-TW" altLang="en-US" smtClean="0"/>
              <a:t>2014/8/27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8BF-3416-4822-B660-1E5E619C4A2A}" type="datetimeFigureOut">
              <a:rPr lang="zh-TW" altLang="en-US" smtClean="0"/>
              <a:t>2014/8/27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8BF-3416-4822-B660-1E5E619C4A2A}" type="datetimeFigureOut">
              <a:rPr lang="zh-TW" altLang="en-US" smtClean="0"/>
              <a:t>2014/8/27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8BF-3416-4822-B660-1E5E619C4A2A}" type="datetimeFigureOut">
              <a:rPr lang="zh-TW" altLang="en-US" smtClean="0"/>
              <a:t>2014/8/27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8BF-3416-4822-B660-1E5E619C4A2A}" type="datetimeFigureOut">
              <a:rPr lang="zh-TW" altLang="en-US" smtClean="0"/>
              <a:t>2014/8/27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8BF-3416-4822-B660-1E5E619C4A2A}" type="datetimeFigureOut">
              <a:rPr lang="zh-TW" altLang="en-US" smtClean="0"/>
              <a:t>2014/8/27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8BF-3416-4822-B660-1E5E619C4A2A}" type="datetimeFigureOut">
              <a:rPr lang="zh-TW" altLang="en-US" smtClean="0"/>
              <a:t>2014/8/27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8BF-3416-4822-B660-1E5E619C4A2A}" type="datetimeFigureOut">
              <a:rPr lang="zh-TW" altLang="en-US" smtClean="0"/>
              <a:t>2014/8/27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8BF-3416-4822-B660-1E5E619C4A2A}" type="datetimeFigureOut">
              <a:rPr lang="zh-TW" altLang="en-US" smtClean="0"/>
              <a:t>2014/8/27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8BF-3416-4822-B660-1E5E619C4A2A}" type="datetimeFigureOut">
              <a:rPr lang="zh-TW" altLang="en-US" smtClean="0"/>
              <a:t>2014/8/27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7F8BF-3416-4822-B660-1E5E619C4A2A}" type="datetimeFigureOut">
              <a:rPr lang="zh-TW" altLang="en-US" smtClean="0"/>
              <a:t>2014/8/27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97F8BF-3416-4822-B660-1E5E619C4A2A}" type="datetimeFigureOut">
              <a:rPr lang="zh-TW" altLang="en-US" smtClean="0"/>
              <a:t>2014/8/27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 smtClean="0">
                <a:solidFill>
                  <a:srgbClr val="FFC000"/>
                </a:solidFill>
                <a:effectLst/>
                <a:latin typeface="華康魏碑體" panose="02010609010101010101" pitchFamily="49" charset="-120"/>
                <a:ea typeface="華康魏碑體" panose="02010609010101010101" pitchFamily="49" charset="-120"/>
              </a:rPr>
              <a:t>103</a:t>
            </a:r>
            <a:r>
              <a:rPr lang="zh-TW" altLang="en-US" dirty="0" smtClean="0">
                <a:solidFill>
                  <a:srgbClr val="FFC000"/>
                </a:solidFill>
                <a:effectLst/>
                <a:latin typeface="華康魏碑體" panose="02010609010101010101" pitchFamily="49" charset="-120"/>
                <a:ea typeface="華康魏碑體" panose="02010609010101010101" pitchFamily="49" charset="-120"/>
              </a:rPr>
              <a:t>學年</a:t>
            </a:r>
            <a:r>
              <a:rPr lang="zh-TW" altLang="en-US" dirty="0">
                <a:solidFill>
                  <a:srgbClr val="FFC000"/>
                </a:solidFill>
                <a:effectLst/>
                <a:latin typeface="華康魏碑體" panose="02010609010101010101" pitchFamily="49" charset="-120"/>
                <a:ea typeface="華康魏碑體" panose="02010609010101010101" pitchFamily="49" charset="-120"/>
              </a:rPr>
              <a:t>開學校務</a:t>
            </a:r>
            <a:r>
              <a:rPr lang="zh-TW" altLang="en-US" dirty="0" smtClean="0">
                <a:solidFill>
                  <a:srgbClr val="FFC000"/>
                </a:solidFill>
                <a:effectLst/>
                <a:latin typeface="華康魏碑體" panose="02010609010101010101" pitchFamily="49" charset="-120"/>
                <a:ea typeface="華康魏碑體" panose="02010609010101010101" pitchFamily="49" charset="-120"/>
              </a:rPr>
              <a:t>會議</a:t>
            </a:r>
            <a:r>
              <a:rPr lang="en-US" altLang="zh-TW" dirty="0" smtClean="0">
                <a:solidFill>
                  <a:srgbClr val="FFC000"/>
                </a:solidFill>
                <a:effectLst/>
                <a:latin typeface="華康魏碑體" panose="02010609010101010101" pitchFamily="49" charset="-120"/>
                <a:ea typeface="華康魏碑體" panose="02010609010101010101" pitchFamily="49" charset="-120"/>
              </a:rPr>
              <a:t/>
            </a:r>
            <a:br>
              <a:rPr lang="en-US" altLang="zh-TW" dirty="0" smtClean="0">
                <a:solidFill>
                  <a:srgbClr val="FFC000"/>
                </a:solidFill>
                <a:effectLst/>
                <a:latin typeface="華康魏碑體" panose="02010609010101010101" pitchFamily="49" charset="-120"/>
                <a:ea typeface="華康魏碑體" panose="02010609010101010101" pitchFamily="49" charset="-120"/>
              </a:rPr>
            </a:br>
            <a:r>
              <a:rPr lang="zh-TW" altLang="en-US" dirty="0" smtClean="0">
                <a:solidFill>
                  <a:srgbClr val="FFC000"/>
                </a:solidFill>
                <a:effectLst/>
                <a:latin typeface="華康魏碑體" panose="02010609010101010101" pitchFamily="49" charset="-120"/>
                <a:ea typeface="華康魏碑體" panose="02010609010101010101" pitchFamily="49" charset="-120"/>
              </a:rPr>
              <a:t>校長</a:t>
            </a:r>
            <a:r>
              <a:rPr lang="zh-TW" altLang="en-US" dirty="0">
                <a:solidFill>
                  <a:srgbClr val="FFC000"/>
                </a:solidFill>
                <a:effectLst/>
                <a:latin typeface="華康魏碑體" panose="02010609010101010101" pitchFamily="49" charset="-120"/>
                <a:ea typeface="華康魏碑體" panose="02010609010101010101" pitchFamily="49" charset="-120"/>
              </a:rPr>
              <a:t>期勉同仁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3568" y="4437112"/>
            <a:ext cx="7854696" cy="17526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+mj-ea"/>
                <a:ea typeface="+mj-ea"/>
              </a:rPr>
              <a:t>主講人</a:t>
            </a:r>
            <a:r>
              <a:rPr lang="en-US" altLang="zh-TW" dirty="0" smtClean="0">
                <a:latin typeface="+mj-ea"/>
                <a:ea typeface="+mj-ea"/>
              </a:rPr>
              <a:t>:</a:t>
            </a:r>
            <a:r>
              <a:rPr lang="zh-TW" altLang="en-US" dirty="0" smtClean="0">
                <a:latin typeface="+mj-ea"/>
                <a:ea typeface="+mj-ea"/>
              </a:rPr>
              <a:t>段台民校長</a:t>
            </a:r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5455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492896"/>
            <a:ext cx="8153400" cy="254888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zh-TW" altLang="zh-TW" sz="4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持續提昇品質，厚植核心</a:t>
            </a:r>
            <a:r>
              <a:rPr lang="zh-TW" altLang="zh-TW" sz="4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競爭力</a:t>
            </a:r>
            <a:endParaRPr lang="en-US" altLang="zh-TW" sz="4000" b="1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TW" altLang="zh-TW" sz="4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zh-TW" altLang="zh-TW" sz="4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配合國家政策，落實</a:t>
            </a:r>
            <a:r>
              <a:rPr lang="en-US" altLang="zh-TW" sz="4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4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年國教</a:t>
            </a:r>
          </a:p>
          <a:p>
            <a:endParaRPr lang="zh-TW" altLang="en-US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589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zh-TW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持續提昇品質，厚植核心</a:t>
            </a:r>
            <a:r>
              <a:rPr lang="zh-TW" altLang="zh-TW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競爭力</a:t>
            </a:r>
            <a:endParaRPr lang="zh-TW" altLang="en-US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58266" y="2132856"/>
            <a:ext cx="8153400" cy="4495800"/>
          </a:xfrm>
        </p:spPr>
        <p:txBody>
          <a:bodyPr>
            <a:normAutofit/>
          </a:bodyPr>
          <a:lstStyle/>
          <a:p>
            <a:pPr marL="514350" lvl="0" indent="-514350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秉持復旦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犧牲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、團結、服務</a:t>
            </a:r>
          </a:p>
          <a:p>
            <a:pPr marL="514350" lvl="0" indent="-514350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彰顯本校特色</a:t>
            </a:r>
            <a:r>
              <a:rPr lang="en-US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求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真、務實、熱誠</a:t>
            </a:r>
          </a:p>
          <a:p>
            <a:pPr marL="514350" lvl="0" indent="-514350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善盡教師本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份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教、愛心、傾聽</a:t>
            </a:r>
          </a:p>
          <a:p>
            <a:pPr marL="514350" lvl="0" indent="-514350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營造校園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氣氛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友善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、活潑、風氣</a:t>
            </a:r>
          </a:p>
          <a:p>
            <a:pPr marL="514350" lvl="0" indent="-514350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爭取社區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認同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禮貌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、同理、融入</a:t>
            </a:r>
          </a:p>
          <a:p>
            <a:pPr marL="0" indent="0">
              <a:buNone/>
            </a:pPr>
            <a:endParaRPr lang="zh-TW" altLang="zh-TW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038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配合國家政策，落實</a:t>
            </a:r>
            <a:r>
              <a:rPr lang="en-US" altLang="zh-TW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zh-TW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</a:t>
            </a:r>
            <a:r>
              <a:rPr lang="zh-TW" altLang="en-US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2337127"/>
            <a:ext cx="8153400" cy="4495800"/>
          </a:xfrm>
        </p:spPr>
        <p:txBody>
          <a:bodyPr>
            <a:noAutofit/>
          </a:bodyPr>
          <a:lstStyle/>
          <a:p>
            <a:pPr marL="514350" indent="-514350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讓學生適性揚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才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培養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孩子的興趣</a:t>
            </a:r>
          </a:p>
          <a:p>
            <a:pPr marL="514350" indent="-514350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落實補救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成為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孩子的貴人</a:t>
            </a:r>
          </a:p>
          <a:p>
            <a:pPr marL="514350" indent="-514350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精進評量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方式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兼具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效度信度</a:t>
            </a:r>
          </a:p>
          <a:p>
            <a:pPr marL="514350" indent="-514350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調整教育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心態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無限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可能的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種子</a:t>
            </a:r>
            <a:endParaRPr lang="zh-TW" altLang="zh-TW" sz="32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0784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配合國家政策，落實</a:t>
            </a:r>
            <a:r>
              <a:rPr lang="en-US" altLang="zh-TW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年國</a:t>
            </a:r>
            <a:r>
              <a:rPr lang="zh-TW" altLang="en-US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2492896"/>
            <a:ext cx="8280920" cy="4495800"/>
          </a:xfrm>
        </p:spPr>
        <p:txBody>
          <a:bodyPr/>
          <a:lstStyle/>
          <a:p>
            <a:pPr marL="514350" indent="-514350">
              <a:spcBef>
                <a:spcPts val="1800"/>
              </a:spcBef>
              <a:buSzPct val="100000"/>
              <a:buFont typeface="+mj-lt"/>
              <a:buAutoNum type="arabicPeriod" startAt="5"/>
            </a:pP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完成設備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更新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符合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社會期望</a:t>
            </a:r>
          </a:p>
          <a:p>
            <a:pPr marL="514350" indent="-514350">
              <a:spcBef>
                <a:spcPts val="1800"/>
              </a:spcBef>
              <a:buSzPct val="100000"/>
              <a:buFont typeface="+mj-lt"/>
              <a:buAutoNum type="arabicPeriod" startAt="5"/>
            </a:pP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做好自我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評鑑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針對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缺失改善</a:t>
            </a:r>
          </a:p>
          <a:p>
            <a:pPr marL="514350" indent="-514350">
              <a:spcBef>
                <a:spcPts val="1800"/>
              </a:spcBef>
              <a:buSzPct val="100000"/>
              <a:buFont typeface="+mj-lt"/>
              <a:buAutoNum type="arabicPeriod" startAt="5"/>
            </a:pP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成為永遠的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第一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en-US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花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若盛開，蝴蝶自來</a:t>
            </a:r>
          </a:p>
          <a:p>
            <a:endParaRPr lang="zh-TW" altLang="en-US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910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</a:t>
            </a:r>
            <a:r>
              <a:rPr lang="zh-TW" altLang="en-US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pPr marL="0" indent="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SzPct val="100000"/>
              <a:buNone/>
            </a:pPr>
            <a:r>
              <a:rPr lang="zh-TW" altLang="en-US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在少子化及</a:t>
            </a:r>
            <a:r>
              <a:rPr lang="en-US" altLang="zh-TW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年國教的大環境下，復旦能否再提昇，不被洪流襲捲，端視全體師生能否有強烈的向心力與新思維，願意降低身段接受現實並掌握教育的脈動，自我要求不做第二復旦將仍屹立不搖與日月光華同燦爛</a:t>
            </a:r>
            <a:r>
              <a:rPr lang="zh-TW" altLang="en-US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b="1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45720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SzPct val="100000"/>
              <a:buNone/>
            </a:pPr>
            <a:r>
              <a:rPr lang="zh-TW" altLang="en-US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～與全體師生共勉之</a:t>
            </a:r>
            <a:r>
              <a:rPr lang="zh-TW" altLang="en-US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b="1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457200" algn="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SzPct val="100000"/>
              <a:buNone/>
            </a:pPr>
            <a:r>
              <a:rPr lang="zh-TW" altLang="en-US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校長段台民</a:t>
            </a:r>
            <a:endParaRPr lang="zh-TW" altLang="en-US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462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C7EDCC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195</Words>
  <Application>Microsoft Office PowerPoint</Application>
  <PresentationFormat>如螢幕大小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流線</vt:lpstr>
      <vt:lpstr>103學年開學校務會議 校長期勉同仁</vt:lpstr>
      <vt:lpstr>PowerPoint 簡報</vt:lpstr>
      <vt:lpstr>持續提昇品質，厚植核心競爭力</vt:lpstr>
      <vt:lpstr>配合國家政策，落實12年國教</vt:lpstr>
      <vt:lpstr>配合國家政策，落實12年國教</vt:lpstr>
      <vt:lpstr>結語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102學年開學校務會議 校長期勉同仁</dc:title>
  <dc:creator>voicefar</dc:creator>
  <cp:lastModifiedBy>voicefar</cp:lastModifiedBy>
  <cp:revision>10</cp:revision>
  <dcterms:created xsi:type="dcterms:W3CDTF">2013-08-29T09:27:07Z</dcterms:created>
  <dcterms:modified xsi:type="dcterms:W3CDTF">2014-08-27T03:17:24Z</dcterms:modified>
</cp:coreProperties>
</file>