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56" r:id="rId2"/>
    <p:sldId id="262" r:id="rId3"/>
    <p:sldId id="263" r:id="rId4"/>
    <p:sldId id="267" r:id="rId5"/>
    <p:sldId id="264" r:id="rId6"/>
    <p:sldId id="266" r:id="rId7"/>
    <p:sldId id="261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9" autoAdjust="0"/>
  </p:normalViewPr>
  <p:slideViewPr>
    <p:cSldViewPr>
      <p:cViewPr>
        <p:scale>
          <a:sx n="93" d="100"/>
          <a:sy n="93" d="100"/>
        </p:scale>
        <p:origin x="-1314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7F8BF-3416-4822-B660-1E5E619C4A2A}" type="datetimeFigureOut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7F8BF-3416-4822-B660-1E5E619C4A2A}" type="datetimeFigureOut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7F8BF-3416-4822-B660-1E5E619C4A2A}" type="datetimeFigureOut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7F8BF-3416-4822-B660-1E5E619C4A2A}" type="datetimeFigureOut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7F8BF-3416-4822-B660-1E5E619C4A2A}" type="datetimeFigureOut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7F8BF-3416-4822-B660-1E5E619C4A2A}" type="datetimeFigureOut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7F8BF-3416-4822-B660-1E5E619C4A2A}" type="datetimeFigureOut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7F8BF-3416-4822-B660-1E5E619C4A2A}" type="datetimeFigureOut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7F8BF-3416-4822-B660-1E5E619C4A2A}" type="datetimeFigureOut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7F8BF-3416-4822-B660-1E5E619C4A2A}" type="datetimeFigureOut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D97F8BF-3416-4822-B660-1E5E619C4A2A}" type="datetimeFigureOut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97F8BF-3416-4822-B660-1E5E619C4A2A}" type="datetimeFigureOut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E0A8486-778B-4DA2-B697-3617F2C9FFE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99592" y="1412776"/>
            <a:ext cx="7851648" cy="244827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4800" dirty="0" smtClean="0">
                <a:solidFill>
                  <a:srgbClr val="FFC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104</a:t>
            </a:r>
            <a:r>
              <a:rPr lang="zh-TW" altLang="en-US" sz="4800" dirty="0" smtClean="0">
                <a:solidFill>
                  <a:srgbClr val="FFC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4800" dirty="0">
                <a:solidFill>
                  <a:srgbClr val="FFC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開學校務</a:t>
            </a:r>
            <a:r>
              <a:rPr lang="zh-TW" altLang="en-US" sz="4800" dirty="0" smtClean="0">
                <a:solidFill>
                  <a:srgbClr val="FFC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會議</a:t>
            </a:r>
            <a:r>
              <a:rPr lang="en-US" altLang="zh-TW" sz="4800" dirty="0" smtClean="0">
                <a:solidFill>
                  <a:srgbClr val="FFC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rgbClr val="FFC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solidFill>
                  <a:srgbClr val="FFC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校長</a:t>
            </a:r>
            <a:r>
              <a:rPr lang="zh-TW" altLang="en-US" sz="4800" dirty="0">
                <a:solidFill>
                  <a:srgbClr val="FFC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期勉同仁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7584" y="4437112"/>
            <a:ext cx="7854696" cy="528464"/>
          </a:xfrm>
        </p:spPr>
        <p:txBody>
          <a:bodyPr>
            <a:noAutofit/>
          </a:bodyPr>
          <a:lstStyle/>
          <a:p>
            <a:pPr algn="ctr"/>
            <a:r>
              <a:rPr lang="zh-TW" altLang="en-US" sz="4000" b="1" dirty="0" smtClean="0">
                <a:solidFill>
                  <a:schemeClr val="tx1">
                    <a:lumMod val="85000"/>
                  </a:schemeClr>
                </a:solidFill>
                <a:latin typeface="華康魏碑體" panose="02010609010101010101" pitchFamily="49" charset="-120"/>
                <a:ea typeface="華康魏碑體" panose="02010609010101010101" pitchFamily="49" charset="-120"/>
              </a:rPr>
              <a:t>主講人</a:t>
            </a:r>
            <a:r>
              <a:rPr lang="en-US" altLang="zh-TW" sz="4000" b="1" dirty="0" smtClean="0">
                <a:solidFill>
                  <a:schemeClr val="tx1">
                    <a:lumMod val="85000"/>
                  </a:schemeClr>
                </a:solidFill>
                <a:latin typeface="華康魏碑體" panose="02010609010101010101" pitchFamily="49" charset="-120"/>
                <a:ea typeface="華康魏碑體" panose="02010609010101010101" pitchFamily="49" charset="-120"/>
              </a:rPr>
              <a:t>:</a:t>
            </a:r>
            <a:r>
              <a:rPr lang="zh-TW" altLang="en-US" sz="4000" b="1" dirty="0" smtClean="0">
                <a:solidFill>
                  <a:schemeClr val="tx1">
                    <a:lumMod val="85000"/>
                  </a:schemeClr>
                </a:solidFill>
                <a:latin typeface="華康魏碑體" panose="02010609010101010101" pitchFamily="49" charset="-120"/>
                <a:ea typeface="華康魏碑體" panose="02010609010101010101" pitchFamily="49" charset="-120"/>
              </a:rPr>
              <a:t>段台民校長</a:t>
            </a:r>
            <a:endParaRPr lang="zh-TW" altLang="en-US" sz="4000" b="1" dirty="0">
              <a:solidFill>
                <a:schemeClr val="tx1">
                  <a:lumMod val="85000"/>
                </a:schemeClr>
              </a:solidFill>
              <a:latin typeface="華康魏碑體" panose="02010609010101010101" pitchFamily="49" charset="-120"/>
              <a:ea typeface="華康魏碑體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54551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916832"/>
            <a:ext cx="7992888" cy="4248472"/>
          </a:xfrm>
        </p:spPr>
        <p:txBody>
          <a:bodyPr>
            <a:normAutofit/>
          </a:bodyPr>
          <a:lstStyle/>
          <a:p>
            <a:pPr marL="742950" lvl="0" indent="-74295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4000" b="1" dirty="0" smtClean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zh-TW" altLang="en-US" sz="4000" b="1" dirty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優質計劃，落實評鑑工作，確立學校定位。</a:t>
            </a:r>
          </a:p>
          <a:p>
            <a:pPr marL="742950" lvl="0" indent="-74295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4000" b="1" dirty="0" smtClean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肯定</a:t>
            </a:r>
            <a:r>
              <a:rPr lang="zh-TW" altLang="en-US" sz="4000" b="1" dirty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學校的用心，看見孩子的優點，提升自我價值。</a:t>
            </a:r>
          </a:p>
          <a:p>
            <a:endParaRPr lang="zh-TW" altLang="en-US" b="1" dirty="0">
              <a:solidFill>
                <a:schemeClr val="tx1">
                  <a:lumMod val="8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589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en-US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zh-TW" altLang="en-US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優質計劃，落實評鑑工作，確立學校定位</a:t>
            </a:r>
            <a:r>
              <a:rPr lang="zh-TW" altLang="en-US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b="1" dirty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58266" y="2132856"/>
            <a:ext cx="8153400" cy="4176464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lnSpc>
                <a:spcPct val="220000"/>
              </a:lnSpc>
              <a:buSzPct val="100000"/>
              <a:buFont typeface="+mj-lt"/>
              <a:buAutoNum type="arabicPeriod"/>
            </a:pPr>
            <a:r>
              <a:rPr lang="zh-TW" altLang="zh-TW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學校要改變，關鍵在老師 </a:t>
            </a:r>
            <a:r>
              <a:rPr lang="zh-TW" altLang="zh-TW" sz="51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zh-TW" altLang="zh-TW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核心角色。</a:t>
            </a:r>
            <a:endParaRPr lang="zh-TW" altLang="zh-TW" sz="5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lvl="0" indent="-514350">
              <a:lnSpc>
                <a:spcPct val="220000"/>
              </a:lnSpc>
              <a:buSzPct val="100000"/>
              <a:buFont typeface="+mj-lt"/>
              <a:buAutoNum type="arabicPeriod"/>
            </a:pPr>
            <a:r>
              <a:rPr lang="zh-TW" altLang="zh-TW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課程要</a:t>
            </a:r>
            <a:r>
              <a:rPr lang="zh-TW" altLang="zh-TW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推動，</a:t>
            </a:r>
            <a:r>
              <a:rPr lang="zh-TW" altLang="zh-TW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成敗在想法 </a:t>
            </a:r>
            <a:r>
              <a:rPr lang="zh-TW" altLang="zh-TW" sz="5100" b="1" dirty="0" smtClean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zh-TW" altLang="zh-TW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趨勢</a:t>
            </a:r>
            <a:r>
              <a:rPr lang="zh-TW" altLang="zh-TW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改變。</a:t>
            </a:r>
            <a:endParaRPr lang="zh-TW" altLang="zh-TW" sz="5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lvl="0" indent="-514350">
              <a:lnSpc>
                <a:spcPct val="220000"/>
              </a:lnSpc>
              <a:buSzPct val="100000"/>
              <a:buFont typeface="+mj-lt"/>
              <a:buAutoNum type="arabicPeriod"/>
            </a:pPr>
            <a:r>
              <a:rPr lang="zh-TW" altLang="zh-TW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教學要精進，觀摩不可少 </a:t>
            </a:r>
            <a:r>
              <a:rPr lang="zh-TW" altLang="zh-TW" sz="51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zh-TW" altLang="zh-TW" sz="51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教案準備</a:t>
            </a:r>
            <a:r>
              <a:rPr lang="zh-TW" altLang="zh-TW" sz="5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5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038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en-US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zh-TW" altLang="en-US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優質計劃，落實評鑑工作，確立學校定位</a:t>
            </a:r>
            <a:r>
              <a:rPr lang="zh-TW" altLang="en-US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b="1" dirty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60848"/>
            <a:ext cx="8153400" cy="417646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20000"/>
              </a:lnSpc>
              <a:buSzPct val="100000"/>
              <a:buFont typeface="+mj-lt"/>
              <a:buAutoNum type="arabicPeriod" startAt="4"/>
            </a:pP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政策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要落實，腳步必齊一 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師生參與。</a:t>
            </a:r>
          </a:p>
          <a:p>
            <a:pPr marL="514350" indent="-514350">
              <a:lnSpc>
                <a:spcPct val="220000"/>
              </a:lnSpc>
              <a:buSzPct val="100000"/>
              <a:buFont typeface="+mj-lt"/>
              <a:buAutoNum type="arabicPeriod" startAt="4"/>
            </a:pP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校譽要提昇，優質必通過 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學校受肯定。</a:t>
            </a:r>
          </a:p>
          <a:p>
            <a:pPr marL="514350" indent="-514350">
              <a:lnSpc>
                <a:spcPct val="220000"/>
              </a:lnSpc>
              <a:buSzPct val="100000"/>
              <a:buFont typeface="+mj-lt"/>
              <a:buAutoNum type="arabicPeriod" startAt="4"/>
            </a:pP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復旦要第一，評鑑必一等 </a:t>
            </a:r>
            <a:r>
              <a:rPr lang="zh-TW" altLang="zh-TW" sz="32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永續經營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038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742950" lvl="0" indent="-742950"/>
            <a:r>
              <a:rPr lang="zh-TW" altLang="en-US" sz="36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二、肯定</a:t>
            </a:r>
            <a:r>
              <a:rPr lang="zh-TW" altLang="en-US" sz="36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學校的用心，看見孩子的優點，提升自我價值。</a:t>
            </a:r>
            <a:endParaRPr lang="zh-TW" altLang="en-US" sz="3600" b="1" dirty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812738"/>
            <a:ext cx="7469832" cy="4856622"/>
          </a:xfrm>
        </p:spPr>
        <p:txBody>
          <a:bodyPr>
            <a:noAutofit/>
          </a:bodyPr>
          <a:lstStyle/>
          <a:p>
            <a:pPr marL="514350" lvl="0" indent="-514350">
              <a:lnSpc>
                <a:spcPct val="140000"/>
              </a:lnSpc>
              <a:buFont typeface="+mj-lt"/>
              <a:buAutoNum type="arabicPeriod"/>
            </a:pP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建立師生良性互動，發揮教育效能 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lnSpc>
                <a:spcPct val="140000"/>
              </a:lnSpc>
              <a:buNone/>
            </a:pP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 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真誠關懷，友善對待。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lvl="0" indent="-514350">
              <a:lnSpc>
                <a:spcPct val="140000"/>
              </a:lnSpc>
              <a:buFont typeface="+mj-lt"/>
              <a:buAutoNum type="arabicPeriod" startAt="2"/>
            </a:pP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看見復旦的自然、和諧、內在美 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lnSpc>
                <a:spcPct val="140000"/>
              </a:lnSpc>
              <a:buNone/>
            </a:pP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正向能量，開創價值。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lvl="0" indent="-514350">
              <a:lnSpc>
                <a:spcPct val="140000"/>
              </a:lnSpc>
              <a:buFont typeface="+mj-lt"/>
              <a:buAutoNum type="arabicPeriod" startAt="3"/>
            </a:pP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換個角度，放下身段就能超越自己 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有機體的教育，才能創造奇蹟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0784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742950" lvl="0" indent="-742950"/>
            <a:r>
              <a:rPr lang="zh-TW" altLang="en-US" sz="36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二、肯定</a:t>
            </a:r>
            <a:r>
              <a:rPr lang="zh-TW" altLang="en-US" sz="36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學校的用心，看見孩子的優點，提升自我價值。</a:t>
            </a:r>
            <a:endParaRPr lang="zh-TW" altLang="en-US" sz="3600" b="1" dirty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916832"/>
            <a:ext cx="7704856" cy="4941168"/>
          </a:xfrm>
        </p:spPr>
        <p:txBody>
          <a:bodyPr>
            <a:noAutofit/>
          </a:bodyPr>
          <a:lstStyle/>
          <a:p>
            <a:pPr marL="514350" lvl="0" indent="-514350">
              <a:lnSpc>
                <a:spcPct val="110000"/>
              </a:lnSpc>
              <a:buFont typeface="+mj-lt"/>
              <a:buAutoNum type="arabicPeriod" startAt="4"/>
            </a:pPr>
            <a:r>
              <a:rPr lang="zh-TW" altLang="zh-TW" sz="3200" b="1" dirty="0" smtClean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樂</a:t>
            </a:r>
            <a:r>
              <a:rPr lang="zh-TW" altLang="zh-TW" sz="3200" b="1" dirty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在教育，做孩子的</a:t>
            </a:r>
            <a:r>
              <a:rPr lang="zh-TW" altLang="zh-TW" sz="3200" b="1" dirty="0" smtClean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貴人</a:t>
            </a:r>
            <a:endParaRPr lang="en-US" altLang="zh-TW" sz="3200" b="1" dirty="0" smtClean="0">
              <a:solidFill>
                <a:schemeClr val="tx1">
                  <a:lumMod val="8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en-US" altLang="zh-TW" sz="3200" b="1" dirty="0" smtClean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 </a:t>
            </a:r>
            <a:r>
              <a:rPr lang="zh-TW" altLang="zh-TW" sz="3200" b="1" dirty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散發光熱，磨出璞玉，點亮人生。</a:t>
            </a:r>
            <a:endParaRPr lang="zh-TW" altLang="zh-TW" sz="3200" dirty="0">
              <a:solidFill>
                <a:schemeClr val="tx1">
                  <a:lumMod val="8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lvl="0" indent="-514350">
              <a:lnSpc>
                <a:spcPct val="110000"/>
              </a:lnSpc>
              <a:buFont typeface="+mj-lt"/>
              <a:buAutoNum type="arabicPeriod" startAt="5"/>
            </a:pPr>
            <a:r>
              <a:rPr lang="zh-TW" altLang="zh-TW" sz="3200" b="1" dirty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團隊合作，勝過</a:t>
            </a:r>
            <a:r>
              <a:rPr lang="zh-TW" altLang="zh-TW" sz="3200" b="1" dirty="0" smtClean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單打獨鬥</a:t>
            </a:r>
            <a:endParaRPr lang="en-US" altLang="zh-TW" sz="3200" b="1" dirty="0" smtClean="0">
              <a:solidFill>
                <a:schemeClr val="tx1">
                  <a:lumMod val="8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en-US" altLang="zh-TW" sz="3200" b="1" dirty="0" smtClean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zh-TW" altLang="zh-TW" sz="3200" b="1" dirty="0" smtClean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參與社群、群策群力。</a:t>
            </a:r>
            <a:endParaRPr lang="zh-TW" altLang="zh-TW" sz="3200" dirty="0">
              <a:solidFill>
                <a:schemeClr val="tx1">
                  <a:lumMod val="8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lvl="0" indent="-514350">
              <a:lnSpc>
                <a:spcPct val="110000"/>
              </a:lnSpc>
              <a:buFont typeface="+mj-lt"/>
              <a:buAutoNum type="arabicPeriod" startAt="6"/>
            </a:pPr>
            <a:r>
              <a:rPr lang="zh-TW" altLang="zh-TW" sz="3200" b="1" dirty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教師角色多元，唯協助學校進步，讓孩子安心學習</a:t>
            </a:r>
            <a:r>
              <a:rPr lang="zh-TW" altLang="zh-TW" sz="3200" b="1" dirty="0" smtClean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而已</a:t>
            </a:r>
            <a:endParaRPr lang="en-US" altLang="zh-TW" sz="3200" dirty="0">
              <a:solidFill>
                <a:schemeClr val="tx1">
                  <a:lumMod val="8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en-US" altLang="zh-TW" sz="3200" b="1" dirty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3200" b="1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─</a:t>
            </a:r>
            <a:r>
              <a:rPr lang="zh-TW" altLang="zh-TW" sz="3200" b="1" smtClean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別忘初衷，持續理念，做個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平凡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   </a:t>
            </a:r>
            <a:r>
              <a:rPr lang="zh-TW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的偉人</a:t>
            </a:r>
            <a:r>
              <a:rPr lang="zh-TW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spcBef>
                <a:spcPts val="1800"/>
              </a:spcBef>
              <a:buSzPct val="100000"/>
              <a:buFont typeface="+mj-lt"/>
              <a:buAutoNum type="arabicPeriod"/>
            </a:pPr>
            <a:endParaRPr lang="zh-TW" altLang="zh-TW" sz="32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0784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</a:t>
            </a:r>
            <a:r>
              <a:rPr lang="zh-TW" altLang="en-US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412776"/>
            <a:ext cx="7772400" cy="5445224"/>
          </a:xfrm>
        </p:spPr>
        <p:txBody>
          <a:bodyPr vert="horz">
            <a:normAutofit fontScale="77500" lnSpcReduction="20000"/>
          </a:bodyPr>
          <a:lstStyle/>
          <a:p>
            <a:pPr marL="0" indent="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SzPct val="100000"/>
              <a:buNone/>
            </a:pPr>
            <a:r>
              <a:rPr lang="zh-TW" altLang="en-US" sz="3100" b="1" dirty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多元的社會，學校教育也受到一定的挑戰。老師是社會的中堅，希望每位復旦的同仁，善盡一己之力，關愛孩子，成就每個孩子，讓未來社會多一股安定的力量。</a:t>
            </a:r>
          </a:p>
          <a:p>
            <a:pPr marL="0" indent="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SzPct val="100000"/>
              <a:buNone/>
            </a:pPr>
            <a:r>
              <a:rPr lang="en-US" altLang="zh-TW" sz="3100" b="1" dirty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58</a:t>
            </a:r>
            <a:r>
              <a:rPr lang="zh-TW" altLang="en-US" sz="3100" b="1" dirty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歲的復旦，未來能否在少子女化的洪流下屹立不搖，全賴同仁認同復旦、共同努力，一起開創一頁輝煌的復旦歷史。</a:t>
            </a:r>
          </a:p>
          <a:p>
            <a:pPr marL="0" indent="45720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SzPct val="100000"/>
              <a:buNone/>
            </a:pPr>
            <a:r>
              <a:rPr lang="zh-TW" altLang="en-US" sz="3100" b="1" dirty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～願與優秀的全體同仁共勉之</a:t>
            </a:r>
            <a:r>
              <a:rPr lang="zh-TW" altLang="en-US" sz="3100" b="1" dirty="0" smtClean="0">
                <a:solidFill>
                  <a:schemeClr val="tx1">
                    <a:lumMod val="8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</a:p>
          <a:p>
            <a:pPr marL="0" indent="457200" algn="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SzPct val="100000"/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校長段台民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462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138</TotalTime>
  <Words>278</Words>
  <Application>Microsoft Office PowerPoint</Application>
  <PresentationFormat>如螢幕大小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地鐵</vt:lpstr>
      <vt:lpstr>104學年開學校務會議 校長期勉同仁</vt:lpstr>
      <vt:lpstr>PowerPoint 簡報</vt:lpstr>
      <vt:lpstr>一、完成優質計劃，落實評鑑工作，確立學校定位。</vt:lpstr>
      <vt:lpstr>一、完成優質計劃，落實評鑑工作，確立學校定位。</vt:lpstr>
      <vt:lpstr>二、肯定學校的用心，看見孩子的優點，提升自我價值。</vt:lpstr>
      <vt:lpstr>二、肯定學校的用心，看見孩子的優點，提升自我價值。</vt:lpstr>
      <vt:lpstr>結語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102學年開學校務會議 校長期勉同仁</dc:title>
  <dc:creator>voicefar</dc:creator>
  <cp:lastModifiedBy>voicefar</cp:lastModifiedBy>
  <cp:revision>18</cp:revision>
  <dcterms:created xsi:type="dcterms:W3CDTF">2013-08-29T09:27:07Z</dcterms:created>
  <dcterms:modified xsi:type="dcterms:W3CDTF">2015-08-25T01:50:33Z</dcterms:modified>
</cp:coreProperties>
</file>